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7" r:id="rId4"/>
    <p:sldId id="265" r:id="rId5"/>
    <p:sldId id="258" r:id="rId6"/>
    <p:sldId id="260" r:id="rId7"/>
    <p:sldId id="261" r:id="rId8"/>
    <p:sldId id="264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6C2D27-4685-40D9-A2D0-69A3E00B32B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3B0BBF-3794-4CC5-85D1-D0D3BAE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D27-4685-40D9-A2D0-69A3E00B32B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0BBF-3794-4CC5-85D1-D0D3BAE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76C2D27-4685-40D9-A2D0-69A3E00B32B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3B0BBF-3794-4CC5-85D1-D0D3BAE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D27-4685-40D9-A2D0-69A3E00B32B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0BBF-3794-4CC5-85D1-D0D3BAE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6C2D27-4685-40D9-A2D0-69A3E00B32B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73B0BBF-3794-4CC5-85D1-D0D3BAE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D27-4685-40D9-A2D0-69A3E00B32B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0BBF-3794-4CC5-85D1-D0D3BAE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D27-4685-40D9-A2D0-69A3E00B32B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0BBF-3794-4CC5-85D1-D0D3BAE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D27-4685-40D9-A2D0-69A3E00B32B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0BBF-3794-4CC5-85D1-D0D3BAE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6C2D27-4685-40D9-A2D0-69A3E00B32B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0BBF-3794-4CC5-85D1-D0D3BAE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D27-4685-40D9-A2D0-69A3E00B32B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0BBF-3794-4CC5-85D1-D0D3BAE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2D27-4685-40D9-A2D0-69A3E00B32B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0BBF-3794-4CC5-85D1-D0D3BAE7C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6C2D27-4685-40D9-A2D0-69A3E00B32B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3B0BBF-3794-4CC5-85D1-D0D3BAE7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548680"/>
            <a:ext cx="5988500" cy="2868168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Мое оригинальное начало утреннего сбора.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81128"/>
            <a:ext cx="3969228" cy="110124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МДОБУ №10 «Светлячок»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О.Н.Пархоменко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oolsen.ru/wp-content/uploads/2021/06/10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дминистратор\Downloads\1646233482357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4016696" cy="3024336"/>
          </a:xfrm>
          <a:prstGeom prst="rect">
            <a:avLst/>
          </a:prstGeom>
          <a:noFill/>
        </p:spPr>
      </p:pic>
      <p:pic>
        <p:nvPicPr>
          <p:cNvPr id="4" name="Picture 3" descr="C:\Users\Администратор\Downloads\164623348236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888432" cy="2927761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ownloads\164623348236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916832"/>
            <a:ext cx="401669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164623395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1"/>
            <a:ext cx="4303604" cy="3240360"/>
          </a:xfrm>
          <a:prstGeom prst="rect">
            <a:avLst/>
          </a:prstGeom>
          <a:noFill/>
        </p:spPr>
      </p:pic>
      <p:pic>
        <p:nvPicPr>
          <p:cNvPr id="6" name="Picture 3" descr="C:\Users\Администратор\Downloads\164623395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68960"/>
            <a:ext cx="468614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ownloads\164623295865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2656"/>
            <a:ext cx="4399238" cy="3312368"/>
          </a:xfrm>
          <a:prstGeom prst="rect">
            <a:avLst/>
          </a:prstGeom>
          <a:noFill/>
        </p:spPr>
      </p:pic>
      <p:pic>
        <p:nvPicPr>
          <p:cNvPr id="9219" name="Picture 3" descr="C:\Users\Администратор\Downloads\164623295865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30360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ownloads\1646233586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3361503" cy="4464496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ownloads\164623358665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415721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ownloads\164623353833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92488" cy="3307285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ownloads\164623353835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852936"/>
            <a:ext cx="4804283" cy="3617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ownloads\1646233538369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4399239" cy="3312368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ownloads\164623353838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4458505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ownloads\1646233437369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4399239" cy="3312368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ownloads\164623333984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2976"/>
            <a:ext cx="4464496" cy="3361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ownloads\164623339253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7"/>
            <a:ext cx="4536504" cy="3415721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ownloads\164623339252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26" y="260648"/>
            <a:ext cx="4399239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17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Trebuchet MS</vt:lpstr>
      <vt:lpstr>Wingdings</vt:lpstr>
      <vt:lpstr>Wingdings 2</vt:lpstr>
      <vt:lpstr>Изящная</vt:lpstr>
      <vt:lpstr>Мое оригинальное начало утреннего сбора.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Старший воспитатель</cp:lastModifiedBy>
  <cp:revision>12</cp:revision>
  <dcterms:created xsi:type="dcterms:W3CDTF">2022-03-02T15:14:22Z</dcterms:created>
  <dcterms:modified xsi:type="dcterms:W3CDTF">2022-03-09T08:54:11Z</dcterms:modified>
</cp:coreProperties>
</file>